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removePersonalInfoOnSave="1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 ?>
<Relationships xmlns="http://schemas.openxmlformats.org/package/2006/relationships">
  <Relationship Id="rId1" Target="slideMasters/slideMaster1.xml" Type="http://schemas.openxmlformats.org/officeDocument/2006/relationships/slideMaster"/>
  <Relationship Id="rId10" Target="slides/slide5.xml" Type="http://schemas.openxmlformats.org/officeDocument/2006/relationships/slide"/>
  <Relationship Id="rId11" Target="slides/slide6.xml" Type="http://schemas.openxmlformats.org/officeDocument/2006/relationships/slide"/>
  <Relationship Id="rId12" Target="slides/slide7.xml" Type="http://schemas.openxmlformats.org/officeDocument/2006/relationships/slide"/>
  <Relationship Id="rId13" Target="slides/slide8.xml" Type="http://schemas.openxmlformats.org/officeDocument/2006/relationships/slide"/>
  <Relationship Id="rId14" Target="slides/slide9.xml" Type="http://schemas.openxmlformats.org/officeDocument/2006/relationships/slide"/>
  <Relationship Id="rId15" Target="slides/slide10.xml" Type="http://schemas.openxmlformats.org/officeDocument/2006/relationships/slide"/>
  <Relationship Id="rId16" Target="slides/slide11.xml" Type="http://schemas.openxmlformats.org/officeDocument/2006/relationships/slide"/>
  <Relationship Id="rId17" Target="slides/slide12.xml" Type="http://schemas.openxmlformats.org/officeDocument/2006/relationships/slide"/>
  <Relationship Id="rId18" Target="slides/slide13.xml" Type="http://schemas.openxmlformats.org/officeDocument/2006/relationships/slide"/>
  <Relationship Id="rId19" Target="slides/slide14.xml" Type="http://schemas.openxmlformats.org/officeDocument/2006/relationships/slide"/>
  <Relationship Id="rId2" Target="presProps.xml" Type="http://schemas.openxmlformats.org/officeDocument/2006/relationships/presProps"/>
  <Relationship Id="rId20" Target="slides/slide15.xml" Type="http://schemas.openxmlformats.org/officeDocument/2006/relationships/slide"/>
  <Relationship Id="rId21" Target="slides/slide16.xml" Type="http://schemas.openxmlformats.org/officeDocument/2006/relationships/slide"/>
  <Relationship Id="rId22" Target="slides/slide17.xml" Type="http://schemas.openxmlformats.org/officeDocument/2006/relationships/slide"/>
  <Relationship Id="rId23" Target="slides/slide18.xml" Type="http://schemas.openxmlformats.org/officeDocument/2006/relationships/slide"/>
  <Relationship Id="rId24" Target="slides/slide19.xml" Type="http://schemas.openxmlformats.org/officeDocument/2006/relationships/slide"/>
  <Relationship Id="rId25" Target="slides/slide20.xml" Type="http://schemas.openxmlformats.org/officeDocument/2006/relationships/slide"/>
  <Relationship Id="rId26" Target="slides/slide21.xml" Type="http://schemas.openxmlformats.org/officeDocument/2006/relationships/slide"/>
  <Relationship Id="rId27" Target="slides/slide22.xml" Type="http://schemas.openxmlformats.org/officeDocument/2006/relationships/slide"/>
  <Relationship Id="rId28" Target="slides/slide23.xml" Type="http://schemas.openxmlformats.org/officeDocument/2006/relationships/slide"/>
  <Relationship Id="rId29" Target="slides/slide24.xml" Type="http://schemas.openxmlformats.org/officeDocument/2006/relationships/slide"/>
  <Relationship Id="rId3" Target="viewProps.xml" Type="http://schemas.openxmlformats.org/officeDocument/2006/relationships/viewProps"/>
  <Relationship Id="rId30" Target="slides/slide25.xml" Type="http://schemas.openxmlformats.org/officeDocument/2006/relationships/slide"/>
  <Relationship Id="rId31" Target="slides/slide26.xml" Type="http://schemas.openxmlformats.org/officeDocument/2006/relationships/slide"/>
  <Relationship Id="rId32" Target="slides/slide27.xml" Type="http://schemas.openxmlformats.org/officeDocument/2006/relationships/slide"/>
  <Relationship Id="rId33" Target="slides/slide28.xml" Type="http://schemas.openxmlformats.org/officeDocument/2006/relationships/slide"/>
  <Relationship Id="rId34" Target="slides/slide29.xml" Type="http://schemas.openxmlformats.org/officeDocument/2006/relationships/slide"/>
  <Relationship Id="rId35" Target="slides/slide30.xml" Type="http://schemas.openxmlformats.org/officeDocument/2006/relationships/slide"/>
  <Relationship Id="rId36" Target="slides/slide31.xml" Type="http://schemas.openxmlformats.org/officeDocument/2006/relationships/slide"/>
  <Relationship Id="rId37" Target="slides/slide32.xml" Type="http://schemas.openxmlformats.org/officeDocument/2006/relationships/slide"/>
  <Relationship Id="rId38" Target="slides/slide33.xml" Type="http://schemas.openxmlformats.org/officeDocument/2006/relationships/slide"/>
  <Relationship Id="rId39" Target="slides/slide34.xml" Type="http://schemas.openxmlformats.org/officeDocument/2006/relationships/slide"/>
  <Relationship Id="rId4" Target="theme/theme1.xml" Type="http://schemas.openxmlformats.org/officeDocument/2006/relationships/theme"/>
  <Relationship Id="rId40" Target="slides/slide35.xml" Type="http://schemas.openxmlformats.org/officeDocument/2006/relationships/slide"/>
  <Relationship Id="rId41" Target="slides/slide36.xml" Type="http://schemas.openxmlformats.org/officeDocument/2006/relationships/slide"/>
  <Relationship Id="rId42" Target="slides/slide37.xml" Type="http://schemas.openxmlformats.org/officeDocument/2006/relationships/slide"/>
  <Relationship Id="rId43" Target="slides/slide38.xml" Type="http://schemas.openxmlformats.org/officeDocument/2006/relationships/slide"/>
  <Relationship Id="rId44" Target="slides/slide39.xml" Type="http://schemas.openxmlformats.org/officeDocument/2006/relationships/slide"/>
  <Relationship Id="rId45" Target="slides/slide40.xml" Type="http://schemas.openxmlformats.org/officeDocument/2006/relationships/slide"/>
  <Relationship Id="rId46" Target="slides/slide41.xml" Type="http://schemas.openxmlformats.org/officeDocument/2006/relationships/slide"/>
  <Relationship Id="rId47" Target="slides/slide42.xml" Type="http://schemas.openxmlformats.org/officeDocument/2006/relationships/slide"/>
  <Relationship Id="rId48" Target="slides/slide43.xml" Type="http://schemas.openxmlformats.org/officeDocument/2006/relationships/slide"/>
  <Relationship Id="rId49" Target="slides/slide44.xml" Type="http://schemas.openxmlformats.org/officeDocument/2006/relationships/slide"/>
  <Relationship Id="rId5" Target="tableStyles.xml" Type="http://schemas.openxmlformats.org/officeDocument/2006/relationships/tableStyles"/>
  <Relationship Id="rId50" Target="slides/slide45.xml" Type="http://schemas.openxmlformats.org/officeDocument/2006/relationships/slide"/>
  <Relationship Id="rId51" Target="slides/slide46.xml" Type="http://schemas.openxmlformats.org/officeDocument/2006/relationships/slide"/>
  <Relationship Id="rId52" Target="slides/slide47.xml" Type="http://schemas.openxmlformats.org/officeDocument/2006/relationships/slide"/>
  <Relationship Id="rId53" Target="slides/slide48.xml" Type="http://schemas.openxmlformats.org/officeDocument/2006/relationships/slide"/>
  <Relationship Id="rId54" Target="slides/slide49.xml" Type="http://schemas.openxmlformats.org/officeDocument/2006/relationships/slide"/>
  <Relationship Id="rId55" Target="slides/slide50.xml" Type="http://schemas.openxmlformats.org/officeDocument/2006/relationships/slide"/>
  <Relationship Id="rId56" Target="slides/slide51.xml" Type="http://schemas.openxmlformats.org/officeDocument/2006/relationships/slide"/>
  <Relationship Id="rId57" Target="slides/slide52.xml" Type="http://schemas.openxmlformats.org/officeDocument/2006/relationships/slide"/>
  <Relationship Id="rId58" Target="slides/slide53.xml" Type="http://schemas.openxmlformats.org/officeDocument/2006/relationships/slide"/>
  <Relationship Id="rId59" Target="slides/slide54.xml" Type="http://schemas.openxmlformats.org/officeDocument/2006/relationships/slide"/>
  <Relationship Id="rId6" Target="slides/slide1.xml" Type="http://schemas.openxmlformats.org/officeDocument/2006/relationships/slide"/>
  <Relationship Id="rId60" Target="slides/slide55.xml" Type="http://schemas.openxmlformats.org/officeDocument/2006/relationships/slide"/>
  <Relationship Id="rId61" Target="slides/slide56.xml" Type="http://schemas.openxmlformats.org/officeDocument/2006/relationships/slide"/>
  <Relationship Id="rId62" Target="slides/slide57.xml" Type="http://schemas.openxmlformats.org/officeDocument/2006/relationships/slide"/>
  <Relationship Id="rId63" Target="slides/slide58.xml" Type="http://schemas.openxmlformats.org/officeDocument/2006/relationships/slide"/>
  <Relationship Id="rId7" Target="slides/slide2.xml" Type="http://schemas.openxmlformats.org/officeDocument/2006/relationships/slide"/>
  <Relationship Id="rId8" Target="slides/slide3.xml" Type="http://schemas.openxmlformats.org/officeDocument/2006/relationships/slide"/>
  <Relationship Id="rId9" Target="slides/slide4.xml" Type="http://schemas.openxmlformats.org/officeDocument/2006/relationships/slide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  <Relationship Id="rId1" Target="../slideLayouts/slideLayout1.xml" Type="http://schemas.openxmlformats.org/officeDocument/2006/relationships/slideLayout"/>
</Relationships>

</file>

<file path=ppt/slides/_rels/slide1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5cce611-51b0-42c3-92a1-b5e7ee8c8eec.png" Type="http://schemas.openxmlformats.org/officeDocument/2006/relationships/image"/>
</Relationships>

</file>

<file path=ppt/slides/_rels/slide1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a433bdd-64fd-4ee9-a28e-bfdddb701c1a.png" Type="http://schemas.openxmlformats.org/officeDocument/2006/relationships/image"/>
</Relationships>

</file>

<file path=ppt/slides/_rels/slide1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d12e79f-a62f-4acb-b162-84350f42e99f.png" Type="http://schemas.openxmlformats.org/officeDocument/2006/relationships/image"/>
</Relationships>

</file>

<file path=ppt/slides/_rels/slide1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9030623-ec9e-4bd7-9bea-734ff34f75fb.png" Type="http://schemas.openxmlformats.org/officeDocument/2006/relationships/image"/>
</Relationships>

</file>

<file path=ppt/slides/_rels/slide1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b41d20e-4089-4023-9dd8-55a9bedcb38f.png" Type="http://schemas.openxmlformats.org/officeDocument/2006/relationships/image"/>
</Relationships>

</file>

<file path=ppt/slides/_rels/slide1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688937c-e51c-4a85-bb9f-9fa0509ef646.png" Type="http://schemas.openxmlformats.org/officeDocument/2006/relationships/image"/>
</Relationships>

</file>

<file path=ppt/slides/_rels/slide1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28423c4-95fb-472e-bfe0-bb705895058e.png" Type="http://schemas.openxmlformats.org/officeDocument/2006/relationships/image"/>
</Relationships>

</file>

<file path=ppt/slides/_rels/slide1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6dbc730-bfcf-4a39-8d55-4a9f8968c897.png" Type="http://schemas.openxmlformats.org/officeDocument/2006/relationships/image"/>
</Relationships>

</file>

<file path=ppt/slides/_rels/slide1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24f7b6e-050c-414d-9714-007f56c54491.png" Type="http://schemas.openxmlformats.org/officeDocument/2006/relationships/image"/>
</Relationships>

</file>

<file path=ppt/slides/_rels/slide1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e99ab39-fc88-484c-a4df-1d09e5910089.png" Type="http://schemas.openxmlformats.org/officeDocument/2006/relationships/image"/>
</Relationships>

</file>

<file path=ppt/slides/_rels/slide2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</Relationships>

</file>

<file path=ppt/slides/_rels/slide2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0f25bbc-d5b9-4e79-982b-4d40efa66848.png" Type="http://schemas.openxmlformats.org/officeDocument/2006/relationships/image"/>
</Relationships>

</file>

<file path=ppt/slides/_rels/slide2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18ea783-9c4d-4723-8083-1cac7cb87c4a.png" Type="http://schemas.openxmlformats.org/officeDocument/2006/relationships/image"/>
</Relationships>

</file>

<file path=ppt/slides/_rels/slide2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72ec054-a91b-4210-b77b-a7333c6cc890.png" Type="http://schemas.openxmlformats.org/officeDocument/2006/relationships/image"/>
</Relationships>

</file>

<file path=ppt/slides/_rels/slide2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1b20749-4a74-4062-8c8f-f466b7f72227.png" Type="http://schemas.openxmlformats.org/officeDocument/2006/relationships/image"/>
</Relationships>

</file>

<file path=ppt/slides/_rels/slide2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d548e08-f1cc-4f43-8397-e3a5817bf21b.png" Type="http://schemas.openxmlformats.org/officeDocument/2006/relationships/image"/>
</Relationships>

</file>

<file path=ppt/slides/_rels/slide2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3a2de0e-fbc8-4ebd-a13d-67a7536dac74.png" Type="http://schemas.openxmlformats.org/officeDocument/2006/relationships/image"/>
</Relationships>

</file>

<file path=ppt/slides/_rels/slide2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6bc14af-1a66-4db6-aeb4-4463fa855ebc.png" Type="http://schemas.openxmlformats.org/officeDocument/2006/relationships/image"/>
</Relationships>

</file>

<file path=ppt/slides/_rels/slide2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a20dfc3-b1c5-4002-ab30-787d1aab89da.png" Type="http://schemas.openxmlformats.org/officeDocument/2006/relationships/image"/>
</Relationships>

</file>

<file path=ppt/slides/_rels/slide2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a6d2c6b-1a0e-4e8d-97e8-149a99cfed90.png" Type="http://schemas.openxmlformats.org/officeDocument/2006/relationships/image"/>
</Relationships>

</file>

<file path=ppt/slides/_rels/slide2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ce417cd-18cc-473f-b0b8-8d77becc7c4b.png" Type="http://schemas.openxmlformats.org/officeDocument/2006/relationships/image"/>
</Relationships>

</file>

<file path=ppt/slides/_rels/slide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7fb13ac-9ca0-40f7-9798-a689e2d3538a.png" Type="http://schemas.openxmlformats.org/officeDocument/2006/relationships/image"/>
</Relationships>

</file>

<file path=ppt/slides/_rels/slide3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cd6fce9-5f47-4202-9503-78f4ef8d8aea.png" Type="http://schemas.openxmlformats.org/officeDocument/2006/relationships/image"/>
</Relationships>

</file>

<file path=ppt/slides/_rels/slide3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4d3e0f9-2587-42c8-ab68-13697e198305.png" Type="http://schemas.openxmlformats.org/officeDocument/2006/relationships/image"/>
</Relationships>

</file>

<file path=ppt/slides/_rels/slide3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b03199f-5258-482c-8882-64d879fc5af6.png" Type="http://schemas.openxmlformats.org/officeDocument/2006/relationships/image"/>
</Relationships>

</file>

<file path=ppt/slides/_rels/slide3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323f11d-72cc-455f-b56b-45969336aba7.png" Type="http://schemas.openxmlformats.org/officeDocument/2006/relationships/image"/>
</Relationships>

</file>

<file path=ppt/slides/_rels/slide3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80bdf33-3dab-4d89-ab0e-46fee18ba23d.png" Type="http://schemas.openxmlformats.org/officeDocument/2006/relationships/image"/>
</Relationships>

</file>

<file path=ppt/slides/_rels/slide3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25509dc-8fd7-4d4a-90c9-639ec45d744a.png" Type="http://schemas.openxmlformats.org/officeDocument/2006/relationships/image"/>
</Relationships>

</file>

<file path=ppt/slides/_rels/slide3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e057923-fc74-47a5-a677-7eaad1f2191b.png" Type="http://schemas.openxmlformats.org/officeDocument/2006/relationships/image"/>
</Relationships>

</file>

<file path=ppt/slides/_rels/slide3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5585e82-b847-44e9-bf5e-9ec7ebc9ca63.png" Type="http://schemas.openxmlformats.org/officeDocument/2006/relationships/image"/>
</Relationships>

</file>

<file path=ppt/slides/_rels/slide3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d8d4315-f474-4cbc-aceb-44ebf56d55eb.png" Type="http://schemas.openxmlformats.org/officeDocument/2006/relationships/image"/>
</Relationships>

</file>

<file path=ppt/slides/_rels/slide3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4d92e71-846c-4fe8-bef7-be523a55c671.png" Type="http://schemas.openxmlformats.org/officeDocument/2006/relationships/image"/>
</Relationships>

</file>

<file path=ppt/slides/_rels/slide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a3d5342-ce5d-423f-b8ca-51454e38ba42.png" Type="http://schemas.openxmlformats.org/officeDocument/2006/relationships/image"/>
</Relationships>

</file>

<file path=ppt/slides/_rels/slide4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cfaf2c9-3327-4e14-8e87-415f62652086.png" Type="http://schemas.openxmlformats.org/officeDocument/2006/relationships/image"/>
</Relationships>

</file>

<file path=ppt/slides/_rels/slide4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0a6e285-e362-4fd5-a9a6-f18a9fc9d3a4.png" Type="http://schemas.openxmlformats.org/officeDocument/2006/relationships/image"/>
</Relationships>

</file>

<file path=ppt/slides/_rels/slide4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ead9768-2f12-4233-a2c3-fb33bb5e23c0.png" Type="http://schemas.openxmlformats.org/officeDocument/2006/relationships/image"/>
</Relationships>

</file>

<file path=ppt/slides/_rels/slide4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c654f92-8c17-4875-91bb-ffcc97347ba4.png" Type="http://schemas.openxmlformats.org/officeDocument/2006/relationships/image"/>
</Relationships>

</file>

<file path=ppt/slides/_rels/slide4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eca0768-9b4a-4df9-b273-c8f8a2d4eb4c.png" Type="http://schemas.openxmlformats.org/officeDocument/2006/relationships/image"/>
</Relationships>

</file>

<file path=ppt/slides/_rels/slide4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c1685c4-f2c5-4675-b8f2-517236564afb.png" Type="http://schemas.openxmlformats.org/officeDocument/2006/relationships/image"/>
</Relationships>

</file>

<file path=ppt/slides/_rels/slide4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7a403be-41bd-4f37-8468-4e4594590ab9.png" Type="http://schemas.openxmlformats.org/officeDocument/2006/relationships/image"/>
</Relationships>

</file>

<file path=ppt/slides/_rels/slide4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095c693-06a1-45cf-9806-2ee9745c5420.png" Type="http://schemas.openxmlformats.org/officeDocument/2006/relationships/image"/>
</Relationships>

</file>

<file path=ppt/slides/_rels/slide4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6c33283-2822-41bc-8bce-095eda520a27.png" Type="http://schemas.openxmlformats.org/officeDocument/2006/relationships/image"/>
</Relationships>

</file>

<file path=ppt/slides/_rels/slide4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ed8303c-d8e2-45b7-8a41-40b53c2bed61.png" Type="http://schemas.openxmlformats.org/officeDocument/2006/relationships/image"/>
</Relationships>

</file>

<file path=ppt/slides/_rels/slide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aea9e92-3e53-4284-a06f-350324ddfb1f.png" Type="http://schemas.openxmlformats.org/officeDocument/2006/relationships/image"/>
</Relationships>

</file>

<file path=ppt/slides/_rels/slide5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eec50de-b9fb-4adb-a959-c9750ad63404.png" Type="http://schemas.openxmlformats.org/officeDocument/2006/relationships/image"/>
</Relationships>

</file>

<file path=ppt/slides/_rels/slide5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7996a39-076a-4657-8274-c9bf056ad226.png" Type="http://schemas.openxmlformats.org/officeDocument/2006/relationships/image"/>
</Relationships>

</file>

<file path=ppt/slides/_rels/slide5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dea0cc2-03e7-4422-afe7-b338a596d576.png" Type="http://schemas.openxmlformats.org/officeDocument/2006/relationships/image"/>
</Relationships>

</file>

<file path=ppt/slides/_rels/slide5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a468c7f-3fd1-4d70-9098-8737891e979f.png" Type="http://schemas.openxmlformats.org/officeDocument/2006/relationships/image"/>
</Relationships>

</file>

<file path=ppt/slides/_rels/slide5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779c2b2-7eda-42d2-9dd0-6335fceaa9cb.png" Type="http://schemas.openxmlformats.org/officeDocument/2006/relationships/image"/>
</Relationships>

</file>

<file path=ppt/slides/_rels/slide5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62ad60f-9800-4df2-b62d-ede0395d1023.png" Type="http://schemas.openxmlformats.org/officeDocument/2006/relationships/image"/>
</Relationships>

</file>

<file path=ppt/slides/_rels/slide5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f827e81-34b1-4a38-aa15-cc9c29d5dbe3.png" Type="http://schemas.openxmlformats.org/officeDocument/2006/relationships/image"/>
</Relationships>

</file>

<file path=ppt/slides/_rels/slide5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58735e1-9d26-470f-b2e2-fc795cdd1306.png" Type="http://schemas.openxmlformats.org/officeDocument/2006/relationships/image"/>
</Relationships>

</file>

<file path=ppt/slides/_rels/slide5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df07bb4-acd7-4768-b97e-3e1fe11ab409.png" Type="http://schemas.openxmlformats.org/officeDocument/2006/relationships/image"/>
</Relationships>

</file>

<file path=ppt/slides/_rels/slide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3111746-0cde-4ed5-bf9f-372b461b25fb.png" Type="http://schemas.openxmlformats.org/officeDocument/2006/relationships/image"/>
</Relationships>

</file>

<file path=ppt/slides/_rels/slide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999ed9a-f62c-48cd-b335-2223bac18011.png" Type="http://schemas.openxmlformats.org/officeDocument/2006/relationships/image"/>
</Relationships>

</file>

<file path=ppt/slides/_rels/slide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94378fa-7128-4f8a-80ee-593d9421f1ca.png" Type="http://schemas.openxmlformats.org/officeDocument/2006/relationships/image"/>
</Relationships>

</file>

<file path=ppt/slides/_rels/slide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1a5b7ec-0175-497d-8e30-48451c8c4428.png" Type="http://schemas.openxmlformats.org/officeDocument/2006/relationships/image"/>
</Relationships>
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r>
              <a:t>Simple Load Pull Report</a:t>
            </a:r>
          </a:p>
        </p:txBody>
      </p:sp>
      <p:sp>
        <p:nvSpPr>
          <p:cNvPr id="3" name="Subtitle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t>None</a:t>
            </a:r>
          </a:p>
        </p:txBody>
      </p:sp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10.40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2.545527e+00</a:t>
            </a:r>
          </a:p>
          <a:p>
            <a:pPr lvl="1"/>
            <a:r>
              <a:t>Sampler 2: 3.490</a:t>
            </a:r>
          </a:p>
          <a:p>
            <a:r>
              <a:t>Sampler Av3 </a:t>
            </a:r>
          </a:p>
          <a:p>
            <a:pPr lvl="1"/>
            <a:r>
              <a:t>Sampler 1: 6.677</a:t>
            </a:r>
          </a:p>
          <a:p>
            <a:pPr lvl="1"/>
            <a:r>
              <a:t>Sampler 2: 7.355</a:t>
            </a:r>
          </a:p>
          <a:p>
            <a:r>
              <a:t>Sampler Offset (rather than -1)</a:t>
            </a:r>
          </a:p>
          <a:p>
            <a:pPr lvl="1"/>
            <a:r>
              <a:t>-0.56354</a:t>
            </a:r>
          </a:p>
          <a:p>
            <a:r>
              <a:t>Goodness Of fit </a:t>
            </a:r>
          </a:p>
          <a:p>
            <a:pPr lvl="1"/>
            <a:r>
              <a:t>0.21639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27.096</a:t>
            </a:r>
          </a:p>
          <a:p>
            <a:pPr lvl="1"/>
            <a:r>
              <a:t>Sampler 2: 44.964</a:t>
            </a:r>
          </a:p>
          <a:p>
            <a:r>
              <a:t>Sampler Offset (rather than -1)</a:t>
            </a:r>
          </a:p>
          <a:p>
            <a:pPr lvl="1"/>
            <a:r>
              <a:t>-2.2623</a:t>
            </a:r>
          </a:p>
          <a:p>
            <a:r>
              <a:t>Goodness Of fit </a:t>
            </a:r>
          </a:p>
          <a:p>
            <a:pPr lvl="1"/>
            <a:r>
              <a:t>0.66603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2.488224e+00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17.151</a:t>
            </a:r>
          </a:p>
          <a:p>
            <a:pPr lvl="1"/>
            <a:r>
              <a:t>Sampler 2: 22.550</a:t>
            </a:r>
          </a:p>
          <a:p>
            <a:r>
              <a:t>Sampler Offset (rather than -1)</a:t>
            </a:r>
          </a:p>
          <a:p>
            <a:pPr lvl="1"/>
            <a:r>
              <a:t>-0.58173</a:t>
            </a:r>
          </a:p>
          <a:p>
            <a:r>
              <a:t>Goodness Of fit </a:t>
            </a:r>
          </a:p>
          <a:p>
            <a:pPr lvl="1"/>
            <a:r>
              <a:t>0.52852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22.042</a:t>
            </a:r>
          </a:p>
          <a:p>
            <a:pPr lvl="1"/>
            <a:r>
              <a:t>Sampler 2: 36.319</a:t>
            </a:r>
          </a:p>
          <a:p>
            <a:r>
              <a:t>Sampler Offset (rather than -1)</a:t>
            </a:r>
          </a:p>
          <a:p>
            <a:pPr lvl="1"/>
            <a:r>
              <a:t>-2.0938</a:t>
            </a:r>
          </a:p>
          <a:p>
            <a:r>
              <a:t>Goodness Of fit </a:t>
            </a:r>
          </a:p>
          <a:p>
            <a:pPr lvl="1"/>
            <a:r>
              <a:t>0.70655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8.207826e+00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12.078</a:t>
            </a:r>
          </a:p>
          <a:p>
            <a:pPr lvl="1"/>
            <a:r>
              <a:t>Sampler 2: 18.993</a:t>
            </a:r>
          </a:p>
          <a:p>
            <a:r>
              <a:t>Sampler Offset (rather than -1)</a:t>
            </a:r>
          </a:p>
          <a:p>
            <a:pPr lvl="1"/>
            <a:r>
              <a:t>-0.68833</a:t>
            </a:r>
          </a:p>
          <a:p>
            <a:r>
              <a:t>Goodness Of fit </a:t>
            </a:r>
          </a:p>
          <a:p>
            <a:pPr lvl="1"/>
            <a:r>
              <a:t>0.52483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17.811</a:t>
            </a:r>
          </a:p>
          <a:p>
            <a:pPr lvl="1"/>
            <a:r>
              <a:t>Sampler 2: 29.228</a:t>
            </a:r>
          </a:p>
          <a:p>
            <a:r>
              <a:t>Sampler Offset (rather than -1)</a:t>
            </a:r>
          </a:p>
          <a:p>
            <a:pPr lvl="1"/>
            <a:r>
              <a:t>-1.9843</a:t>
            </a:r>
          </a:p>
          <a:p>
            <a:r>
              <a:t>Goodness Of fit </a:t>
            </a:r>
          </a:p>
          <a:p>
            <a:pPr lvl="1"/>
            <a:r>
              <a:t>0.7328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9.527406e+00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8.350</a:t>
            </a:r>
          </a:p>
          <a:p>
            <a:pPr lvl="1"/>
            <a:r>
              <a:t>Sampler 2: 15.728</a:t>
            </a:r>
          </a:p>
          <a:p>
            <a:r>
              <a:t>Sampler Offset (rather than -1)</a:t>
            </a:r>
          </a:p>
          <a:p>
            <a:pPr lvl="1"/>
            <a:r>
              <a:t>-0.73778</a:t>
            </a:r>
          </a:p>
          <a:p>
            <a:r>
              <a:t>Goodness Of fit </a:t>
            </a:r>
          </a:p>
          <a:p>
            <a:pPr lvl="1"/>
            <a:r>
              <a:t>0.50741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10.403</a:t>
            </a:r>
          </a:p>
          <a:p>
            <a:pPr lvl="1"/>
            <a:r>
              <a:t>Sampler 2: 18.131</a:t>
            </a:r>
          </a:p>
          <a:p>
            <a:r>
              <a:t>Sampler Offset (rather than -1)</a:t>
            </a:r>
          </a:p>
          <a:p>
            <a:pPr lvl="1"/>
            <a:r>
              <a:t>-1.8591</a:t>
            </a:r>
          </a:p>
          <a:p>
            <a:r>
              <a:t>Goodness Of fit </a:t>
            </a:r>
          </a:p>
          <a:p>
            <a:pPr lvl="1"/>
            <a:r>
              <a:t>0.50108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7.216630e+00</a:t>
            </a:r>
          </a:p>
          <a:p>
            <a:pPr lvl="1"/>
            <a:r>
              <a:t>Sampler 2: 3.275</a:t>
            </a:r>
          </a:p>
          <a:p>
            <a:r>
              <a:t>Sampler Av3 </a:t>
            </a:r>
          </a:p>
          <a:p>
            <a:pPr lvl="1"/>
            <a:r>
              <a:t>Sampler 1: 4.147</a:t>
            </a:r>
          </a:p>
          <a:p>
            <a:pPr lvl="1"/>
            <a:r>
              <a:t>Sampler 2: 9.359</a:t>
            </a:r>
          </a:p>
          <a:p>
            <a:r>
              <a:t>Sampler Offset (rather than -1)</a:t>
            </a:r>
          </a:p>
          <a:p>
            <a:pPr lvl="1"/>
            <a:r>
              <a:t>-0.93994</a:t>
            </a:r>
          </a:p>
          <a:p>
            <a:r>
              <a:t>Goodness Of fit </a:t>
            </a:r>
          </a:p>
          <a:p>
            <a:pPr lvl="1"/>
            <a:r>
              <a:t>0.2251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24.076</a:t>
            </a:r>
          </a:p>
          <a:p>
            <a:pPr lvl="1"/>
            <a:r>
              <a:t>Sampler 2: 28.970</a:t>
            </a:r>
          </a:p>
          <a:p>
            <a:r>
              <a:t>Sampler Offset (rather than -1)</a:t>
            </a:r>
          </a:p>
          <a:p>
            <a:pPr lvl="1"/>
            <a:r>
              <a:t>-1.6457</a:t>
            </a:r>
          </a:p>
          <a:p>
            <a:r>
              <a:t>Goodness Of fit </a:t>
            </a:r>
          </a:p>
          <a:p>
            <a:pPr lvl="1"/>
            <a:r>
              <a:t>0.8638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Test Configuration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Frequencies: (GHz)</a:t>
            </a:r>
          </a:p>
          <a:p>
            <a:pPr lvl="1"/>
            <a:r>
              <a:t>8.9, 9.4, 9.9, 10.4, 10.9, 11.4, 11.9</a:t>
            </a:r>
          </a:p>
          <a:p>
            <a:r>
              <a:t>Input Powers: (dBm)</a:t>
            </a:r>
          </a:p>
          <a:p>
            <a:pPr lvl="1"/>
            <a:r>
              <a:t>14, 16, 18, 22</a:t>
            </a:r>
          </a:p>
          <a:p>
            <a:r>
              <a:t>Load Impedances: </a:t>
            </a:r>
          </a:p>
          <a:p>
            <a:pPr lvl="1"/>
            <a:r>
              <a:t>Gamma Magnitude: </a:t>
            </a:r>
          </a:p>
          <a:p>
            <a:pPr lvl="2"/>
            <a:r>
              <a:t>0.1, 0.2, 0.3, 0.4, 0.5</a:t>
            </a:r>
          </a:p>
          <a:p>
            <a:pPr lvl="1"/>
            <a:r>
              <a:t>Gamma Phase</a:t>
            </a:r>
          </a:p>
          <a:p>
            <a:pPr lvl="2"/>
            <a:r>
              <a:t>-175, -165, -155, -145, -135, -125, -115, -105, -95, -85, -75, -65, -55, -45, -35, -25, -15, -5, 5, 15, 25, 35, 45, 55, 65, 75, 85, 95, 105, 115, 125, 135, 145, 155, 165, 175</a:t>
            </a:r>
          </a:p>
          <a:p>
            <a:r>
              <a:t>Comments</a:t>
            </a:r>
          </a:p>
          <a:p>
            <a:pPr lvl="1"/>
            <a:r>
              <a:t>None</a:t>
            </a:r>
          </a:p>
          <a:p>
            <a:r>
              <a:t>Data and Time: 2025-08-11_10_30</a:t>
            </a:r>
          </a:p>
        </p:txBody>
      </p:sp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4.870783e-10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17.645</a:t>
            </a:r>
          </a:p>
          <a:p>
            <a:pPr lvl="1"/>
            <a:r>
              <a:t>Sampler 2: 19.806</a:t>
            </a:r>
          </a:p>
          <a:p>
            <a:r>
              <a:t>Sampler Offset (rather than -1)</a:t>
            </a:r>
          </a:p>
          <a:p>
            <a:pPr lvl="1"/>
            <a:r>
              <a:t>-0.3909</a:t>
            </a:r>
          </a:p>
          <a:p>
            <a:r>
              <a:t>Goodness Of fit </a:t>
            </a:r>
          </a:p>
          <a:p>
            <a:pPr lvl="1"/>
            <a:r>
              <a:t>0.66158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15.159</a:t>
            </a:r>
          </a:p>
          <a:p>
            <a:pPr lvl="1"/>
            <a:r>
              <a:t>Sampler 2: 18.835</a:t>
            </a:r>
          </a:p>
          <a:p>
            <a:r>
              <a:t>Sampler Offset (rather than -1)</a:t>
            </a:r>
          </a:p>
          <a:p>
            <a:pPr lvl="1"/>
            <a:r>
              <a:t>-1.232</a:t>
            </a:r>
          </a:p>
          <a:p>
            <a:r>
              <a:t>Goodness Of fit </a:t>
            </a:r>
          </a:p>
          <a:p>
            <a:pPr lvl="1"/>
            <a:r>
              <a:t>0.91287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1.932831e-07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13.123</a:t>
            </a:r>
          </a:p>
          <a:p>
            <a:pPr lvl="1"/>
            <a:r>
              <a:t>Sampler 2: 14.966</a:t>
            </a:r>
          </a:p>
          <a:p>
            <a:r>
              <a:t>Sampler Offset (rather than -1)</a:t>
            </a:r>
          </a:p>
          <a:p>
            <a:pPr lvl="1"/>
            <a:r>
              <a:t>-0.26166</a:t>
            </a:r>
          </a:p>
          <a:p>
            <a:r>
              <a:t>Goodness Of fit </a:t>
            </a:r>
          </a:p>
          <a:p>
            <a:pPr lvl="1"/>
            <a:r>
              <a:t>0.64362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11.40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10.366</a:t>
            </a:r>
          </a:p>
          <a:p>
            <a:pPr lvl="1"/>
            <a:r>
              <a:t>Sampler 2: 13.456</a:t>
            </a:r>
          </a:p>
          <a:p>
            <a:r>
              <a:t>Sampler Offset (rather than -1)</a:t>
            </a:r>
          </a:p>
          <a:p>
            <a:pPr lvl="1"/>
            <a:r>
              <a:t>-1.0031</a:t>
            </a:r>
          </a:p>
          <a:p>
            <a:r>
              <a:t>Goodness Of fit </a:t>
            </a:r>
          </a:p>
          <a:p>
            <a:pPr lvl="1"/>
            <a:r>
              <a:t>1.0392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11.40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6.751857e-08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10.230</a:t>
            </a:r>
          </a:p>
          <a:p>
            <a:pPr lvl="1"/>
            <a:r>
              <a:t>Sampler 2: 11.902</a:t>
            </a:r>
          </a:p>
          <a:p>
            <a:r>
              <a:t>Sampler Offset (rather than -1)</a:t>
            </a:r>
          </a:p>
          <a:p>
            <a:pPr lvl="1"/>
            <a:r>
              <a:t>-0.20167</a:t>
            </a:r>
          </a:p>
          <a:p>
            <a:r>
              <a:t>Goodness Of fit </a:t>
            </a:r>
          </a:p>
          <a:p>
            <a:pPr lvl="1"/>
            <a:r>
              <a:t>0.69792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11.40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4.981</a:t>
            </a:r>
          </a:p>
          <a:p>
            <a:pPr lvl="1"/>
            <a:r>
              <a:t>Sampler 2: 7.062</a:t>
            </a:r>
          </a:p>
          <a:p>
            <a:r>
              <a:t>Sampler Offset (rather than -1)</a:t>
            </a:r>
          </a:p>
          <a:p>
            <a:pPr lvl="1"/>
            <a:r>
              <a:t>-0.78062</a:t>
            </a:r>
          </a:p>
          <a:p>
            <a:r>
              <a:t>Goodness Of fit </a:t>
            </a:r>
          </a:p>
          <a:p>
            <a:pPr lvl="1"/>
            <a:r>
              <a:t>1.0257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11.40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1.832300e-01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5.589</a:t>
            </a:r>
          </a:p>
          <a:p>
            <a:pPr lvl="1"/>
            <a:r>
              <a:t>Sampler 2: 6.895</a:t>
            </a:r>
          </a:p>
          <a:p>
            <a:r>
              <a:t>Sampler Offset (rather than -1)</a:t>
            </a:r>
          </a:p>
          <a:p>
            <a:pPr lvl="1"/>
            <a:r>
              <a:t>-0.14193</a:t>
            </a:r>
          </a:p>
          <a:p>
            <a:r>
              <a:t>Goodness Of fit </a:t>
            </a:r>
          </a:p>
          <a:p>
            <a:pPr lvl="1"/>
            <a:r>
              <a:t>0.65373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47.742</a:t>
            </a:r>
          </a:p>
          <a:p>
            <a:pPr lvl="1"/>
            <a:r>
              <a:t>Sampler 2: 40.803</a:t>
            </a:r>
          </a:p>
          <a:p>
            <a:r>
              <a:t>Sampler Offset (rather than -1)</a:t>
            </a:r>
          </a:p>
          <a:p>
            <a:pPr lvl="1"/>
            <a:r>
              <a:t>-2.6971</a:t>
            </a:r>
          </a:p>
          <a:p>
            <a:r>
              <a:t>Goodness Of fit </a:t>
            </a:r>
          </a:p>
          <a:p>
            <a:pPr lvl="1"/>
            <a:r>
              <a:t>0.28252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1.118056e-08</a:t>
            </a:r>
          </a:p>
          <a:p>
            <a:pPr lvl="1"/>
            <a:r>
              <a:t>Sampler 2: 28.044</a:t>
            </a:r>
          </a:p>
          <a:p>
            <a:r>
              <a:t>Sampler Av3 </a:t>
            </a:r>
          </a:p>
          <a:p>
            <a:pPr lvl="1"/>
            <a:r>
              <a:t>Sampler 1: 24.024</a:t>
            </a:r>
          </a:p>
          <a:p>
            <a:pPr lvl="1"/>
            <a:r>
              <a:t>Sampler 2: 13.953</a:t>
            </a:r>
          </a:p>
          <a:p>
            <a:r>
              <a:t>Sampler Offset (rather than -1)</a:t>
            </a:r>
          </a:p>
          <a:p>
            <a:pPr lvl="1"/>
            <a:r>
              <a:t>-1.3228</a:t>
            </a:r>
          </a:p>
          <a:p>
            <a:r>
              <a:t>Goodness Of fit </a:t>
            </a:r>
          </a:p>
          <a:p>
            <a:pPr lvl="1"/>
            <a:r>
              <a:t>0.21816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24.709</a:t>
            </a:r>
          </a:p>
          <a:p>
            <a:pPr lvl="1"/>
            <a:r>
              <a:t>Sampler 2: 22.807</a:t>
            </a:r>
          </a:p>
          <a:p>
            <a:r>
              <a:t>Sampler Offset (rather than -1)</a:t>
            </a:r>
          </a:p>
          <a:p>
            <a:pPr lvl="1"/>
            <a:r>
              <a:t>-1.7655</a:t>
            </a:r>
          </a:p>
          <a:p>
            <a:r>
              <a:t>Goodness Of fit </a:t>
            </a:r>
          </a:p>
          <a:p>
            <a:pPr lvl="1"/>
            <a:r>
              <a:t>0.42224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47.832</a:t>
            </a:r>
          </a:p>
          <a:p>
            <a:pPr lvl="1"/>
            <a:r>
              <a:t>Sampler 2: 63.344</a:t>
            </a:r>
          </a:p>
          <a:p>
            <a:r>
              <a:t>Sampler Offset (rather than -1)</a:t>
            </a:r>
          </a:p>
          <a:p>
            <a:pPr lvl="1"/>
            <a:r>
              <a:t>-3.6033</a:t>
            </a:r>
          </a:p>
          <a:p>
            <a:r>
              <a:t>Goodness Of fit </a:t>
            </a:r>
          </a:p>
          <a:p>
            <a:pPr lvl="1"/>
            <a:r>
              <a:t>0.11418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1.898963e-07</a:t>
            </a:r>
          </a:p>
          <a:p>
            <a:pPr lvl="1"/>
            <a:r>
              <a:t>Sampler 2: 13.637</a:t>
            </a:r>
          </a:p>
          <a:p>
            <a:r>
              <a:t>Sampler Av3 </a:t>
            </a:r>
          </a:p>
          <a:p>
            <a:pPr lvl="1"/>
            <a:r>
              <a:t>Sampler 1: 16.458</a:t>
            </a:r>
          </a:p>
          <a:p>
            <a:pPr lvl="1"/>
            <a:r>
              <a:t>Sampler 2: 10.320</a:t>
            </a:r>
          </a:p>
          <a:p>
            <a:r>
              <a:t>Sampler Offset (rather than -1)</a:t>
            </a:r>
          </a:p>
          <a:p>
            <a:pPr lvl="1"/>
            <a:r>
              <a:t>-0.79269</a:t>
            </a:r>
          </a:p>
          <a:p>
            <a:r>
              <a:t>Goodness Of fit </a:t>
            </a:r>
          </a:p>
          <a:p>
            <a:pPr lvl="1"/>
            <a:r>
              <a:t>0.29588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16.101</a:t>
            </a:r>
          </a:p>
          <a:p>
            <a:pPr lvl="1"/>
            <a:r>
              <a:t>Sampler 2: 15.770</a:t>
            </a:r>
          </a:p>
          <a:p>
            <a:r>
              <a:t>Sampler Offset (rather than -1)</a:t>
            </a:r>
          </a:p>
          <a:p>
            <a:pPr lvl="1"/>
            <a:r>
              <a:t>-1.3879</a:t>
            </a:r>
          </a:p>
          <a:p>
            <a:r>
              <a:t>Goodness Of fit </a:t>
            </a:r>
          </a:p>
          <a:p>
            <a:pPr lvl="1"/>
            <a:r>
              <a:t>0.55399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2.395406e-05</a:t>
            </a:r>
          </a:p>
          <a:p>
            <a:pPr lvl="1"/>
            <a:r>
              <a:t>Sampler 2: 7.710</a:t>
            </a:r>
          </a:p>
          <a:p>
            <a:r>
              <a:t>Sampler Av3 </a:t>
            </a:r>
          </a:p>
          <a:p>
            <a:pPr lvl="1"/>
            <a:r>
              <a:t>Sampler 1: 12.635</a:t>
            </a:r>
          </a:p>
          <a:p>
            <a:pPr lvl="1"/>
            <a:r>
              <a:t>Sampler 2: 8.866</a:t>
            </a:r>
          </a:p>
          <a:p>
            <a:r>
              <a:t>Sampler Offset (rather than -1)</a:t>
            </a:r>
          </a:p>
          <a:p>
            <a:pPr lvl="1"/>
            <a:r>
              <a:t>-0.56166</a:t>
            </a:r>
          </a:p>
          <a:p>
            <a:r>
              <a:t>Goodness Of fit </a:t>
            </a:r>
          </a:p>
          <a:p>
            <a:pPr lvl="1"/>
            <a:r>
              <a:t>0.36231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6.107</a:t>
            </a:r>
          </a:p>
          <a:p>
            <a:pPr lvl="1"/>
            <a:r>
              <a:t>Sampler 2: 6.752</a:t>
            </a:r>
          </a:p>
          <a:p>
            <a:r>
              <a:t>Sampler Offset (rather than -1)</a:t>
            </a:r>
          </a:p>
          <a:p>
            <a:pPr lvl="1"/>
            <a:r>
              <a:t>-0.88573</a:t>
            </a:r>
          </a:p>
          <a:p>
            <a:r>
              <a:t>Goodness Of fit </a:t>
            </a:r>
          </a:p>
          <a:p>
            <a:pPr lvl="1"/>
            <a:r>
              <a:t>0.72952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9.716592e-08</a:t>
            </a:r>
          </a:p>
          <a:p>
            <a:pPr lvl="1"/>
            <a:r>
              <a:t>Sampler 2: 2.448</a:t>
            </a:r>
          </a:p>
          <a:p>
            <a:r>
              <a:t>Sampler Av3 </a:t>
            </a:r>
          </a:p>
          <a:p>
            <a:pPr lvl="1"/>
            <a:r>
              <a:t>Sampler 1: 6.526</a:t>
            </a:r>
          </a:p>
          <a:p>
            <a:pPr lvl="1"/>
            <a:r>
              <a:t>Sampler 2: 5.147</a:t>
            </a:r>
          </a:p>
          <a:p>
            <a:r>
              <a:t>Sampler Offset (rather than -1)</a:t>
            </a:r>
          </a:p>
          <a:p>
            <a:pPr lvl="1"/>
            <a:r>
              <a:t>-0.30429</a:t>
            </a:r>
          </a:p>
          <a:p>
            <a:r>
              <a:t>Goodness Of fit </a:t>
            </a:r>
          </a:p>
          <a:p>
            <a:pPr lvl="1"/>
            <a:r>
              <a:t>0.45021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8.90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8.850</a:t>
            </a:r>
          </a:p>
          <a:p>
            <a:pPr lvl="1"/>
            <a:r>
              <a:t>Sampler 2: 21.179</a:t>
            </a:r>
          </a:p>
          <a:p>
            <a:r>
              <a:t>Sampler Offset (rather than -1)</a:t>
            </a:r>
          </a:p>
          <a:p>
            <a:pPr lvl="1"/>
            <a:r>
              <a:t>-0.82406</a:t>
            </a:r>
          </a:p>
          <a:p>
            <a:r>
              <a:t>Goodness Of fit </a:t>
            </a:r>
          </a:p>
          <a:p>
            <a:pPr lvl="1"/>
            <a:r>
              <a:t>1.5219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8.90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2.705919e-14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14.538</a:t>
            </a:r>
          </a:p>
          <a:p>
            <a:pPr lvl="1"/>
            <a:r>
              <a:t>Sampler 2: 20.434</a:t>
            </a:r>
          </a:p>
          <a:p>
            <a:r>
              <a:t>Sampler Offset (rather than -1)</a:t>
            </a:r>
          </a:p>
          <a:p>
            <a:pPr lvl="1"/>
            <a:r>
              <a:t>-0.25167</a:t>
            </a:r>
          </a:p>
          <a:p>
            <a:r>
              <a:t>Goodness Of fit </a:t>
            </a:r>
          </a:p>
          <a:p>
            <a:pPr lvl="1"/>
            <a:r>
              <a:t>1.3321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8.90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5.533</a:t>
            </a:r>
          </a:p>
          <a:p>
            <a:pPr lvl="1"/>
            <a:r>
              <a:t>Sampler 2: 13.119</a:t>
            </a:r>
          </a:p>
          <a:p>
            <a:r>
              <a:t>Sampler Offset (rather than -1)</a:t>
            </a:r>
          </a:p>
          <a:p>
            <a:pPr lvl="1"/>
            <a:r>
              <a:t>-0.5453</a:t>
            </a:r>
          </a:p>
          <a:p>
            <a:r>
              <a:t>Goodness Of fit </a:t>
            </a:r>
          </a:p>
          <a:p>
            <a:pPr lvl="1"/>
            <a:r>
              <a:t>1.6008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8.90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3.138406e-14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11.917</a:t>
            </a:r>
          </a:p>
          <a:p>
            <a:pPr lvl="1"/>
            <a:r>
              <a:t>Sampler 2: 16.612</a:t>
            </a:r>
          </a:p>
          <a:p>
            <a:r>
              <a:t>Sampler Offset (rather than -1)</a:t>
            </a:r>
          </a:p>
          <a:p>
            <a:pPr lvl="1"/>
            <a:r>
              <a:t>-0.18061</a:t>
            </a:r>
          </a:p>
          <a:p>
            <a:r>
              <a:t>Goodness Of fit </a:t>
            </a:r>
          </a:p>
          <a:p>
            <a:pPr lvl="1"/>
            <a:r>
              <a:t>1.3452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8.90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4.183</a:t>
            </a:r>
          </a:p>
          <a:p>
            <a:pPr lvl="1"/>
            <a:r>
              <a:t>Sampler 2: 9.289</a:t>
            </a:r>
          </a:p>
          <a:p>
            <a:r>
              <a:t>Sampler Offset (rather than -1)</a:t>
            </a:r>
          </a:p>
          <a:p>
            <a:pPr lvl="1"/>
            <a:r>
              <a:t>-0.45425</a:t>
            </a:r>
          </a:p>
          <a:p>
            <a:r>
              <a:t>Goodness Of fit </a:t>
            </a:r>
          </a:p>
          <a:p>
            <a:pPr lvl="1"/>
            <a:r>
              <a:t>1.5999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6.291566e+01</a:t>
            </a:r>
          </a:p>
          <a:p>
            <a:pPr lvl="1"/>
            <a:r>
              <a:t>Sampler 2: 15.404</a:t>
            </a:r>
          </a:p>
          <a:p>
            <a:r>
              <a:t>Sampler Av3 </a:t>
            </a:r>
          </a:p>
          <a:p>
            <a:pPr lvl="1"/>
            <a:r>
              <a:t>Sampler 1: -16.424</a:t>
            </a:r>
          </a:p>
          <a:p>
            <a:pPr lvl="1"/>
            <a:r>
              <a:t>Sampler 2: 23.707</a:t>
            </a:r>
          </a:p>
          <a:p>
            <a:r>
              <a:t>Sampler Offset (rather than -1)</a:t>
            </a:r>
          </a:p>
          <a:p>
            <a:pPr lvl="1"/>
            <a:r>
              <a:t>-2.8469</a:t>
            </a:r>
          </a:p>
          <a:p>
            <a:r>
              <a:t>Goodness Of fit </a:t>
            </a:r>
          </a:p>
          <a:p>
            <a:pPr lvl="1"/>
            <a:r>
              <a:t>0.08084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8.90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2.241396e-14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9.696</a:t>
            </a:r>
          </a:p>
          <a:p>
            <a:pPr lvl="1"/>
            <a:r>
              <a:t>Sampler 2: 13.254</a:t>
            </a:r>
          </a:p>
          <a:p>
            <a:r>
              <a:t>Sampler Offset (rather than -1)</a:t>
            </a:r>
          </a:p>
          <a:p>
            <a:pPr lvl="1"/>
            <a:r>
              <a:t>-0.15264</a:t>
            </a:r>
          </a:p>
          <a:p>
            <a:r>
              <a:t>Goodness Of fit </a:t>
            </a:r>
          </a:p>
          <a:p>
            <a:pPr lvl="1"/>
            <a:r>
              <a:t>1.2625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8.90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2.455</a:t>
            </a:r>
          </a:p>
          <a:p>
            <a:pPr lvl="1"/>
            <a:r>
              <a:t>Sampler 2: 4.930</a:t>
            </a:r>
          </a:p>
          <a:p>
            <a:r>
              <a:t>Sampler Offset (rather than -1)</a:t>
            </a:r>
          </a:p>
          <a:p>
            <a:pPr lvl="1"/>
            <a:r>
              <a:t>-0.39063</a:t>
            </a:r>
          </a:p>
          <a:p>
            <a:r>
              <a:t>Goodness Of fit </a:t>
            </a:r>
          </a:p>
          <a:p>
            <a:pPr lvl="1"/>
            <a:r>
              <a:t>1.6233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8.90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2.224983e-14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5.969</a:t>
            </a:r>
          </a:p>
          <a:p>
            <a:pPr lvl="1"/>
            <a:r>
              <a:t>Sampler 2: 7.850</a:t>
            </a:r>
          </a:p>
          <a:p>
            <a:r>
              <a:t>Sampler Offset (rather than -1)</a:t>
            </a:r>
          </a:p>
          <a:p>
            <a:pPr lvl="1"/>
            <a:r>
              <a:t>-0.14483</a:t>
            </a:r>
          </a:p>
          <a:p>
            <a:r>
              <a:t>Goodness Of fit </a:t>
            </a:r>
          </a:p>
          <a:p>
            <a:pPr lvl="1"/>
            <a:r>
              <a:t>1.1104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18.715</a:t>
            </a:r>
          </a:p>
          <a:p>
            <a:pPr lvl="1"/>
            <a:r>
              <a:t>Sampler 2: 29.492</a:t>
            </a:r>
          </a:p>
          <a:p>
            <a:r>
              <a:t>Sampler Offset (rather than -1)</a:t>
            </a:r>
          </a:p>
          <a:p>
            <a:pPr lvl="1"/>
            <a:r>
              <a:t>-1.4998</a:t>
            </a:r>
          </a:p>
          <a:p>
            <a:r>
              <a:t>Goodness Of fit </a:t>
            </a:r>
          </a:p>
          <a:p>
            <a:pPr lvl="1"/>
            <a:r>
              <a:t>0.86689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4.594846e-12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16.613</a:t>
            </a:r>
          </a:p>
          <a:p>
            <a:pPr lvl="1"/>
            <a:r>
              <a:t>Sampler 2: 20.703</a:t>
            </a:r>
          </a:p>
          <a:p>
            <a:r>
              <a:t>Sampler Offset (rather than -1)</a:t>
            </a:r>
          </a:p>
          <a:p>
            <a:pPr lvl="1"/>
            <a:r>
              <a:t>-0.41011</a:t>
            </a:r>
          </a:p>
          <a:p>
            <a:r>
              <a:t>Goodness Of fit </a:t>
            </a:r>
          </a:p>
          <a:p>
            <a:pPr lvl="1"/>
            <a:r>
              <a:t>0.60222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14.538</a:t>
            </a:r>
          </a:p>
          <a:p>
            <a:pPr lvl="1"/>
            <a:r>
              <a:t>Sampler 2: 22.276</a:t>
            </a:r>
          </a:p>
          <a:p>
            <a:r>
              <a:t>Sampler Offset (rather than -1)</a:t>
            </a:r>
          </a:p>
          <a:p>
            <a:pPr lvl="1"/>
            <a:r>
              <a:t>-1.2364</a:t>
            </a:r>
          </a:p>
          <a:p>
            <a:r>
              <a:t>Goodness Of fit </a:t>
            </a:r>
          </a:p>
          <a:p>
            <a:pPr lvl="1"/>
            <a:r>
              <a:t>0.92145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2.281369e-14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14.369</a:t>
            </a:r>
          </a:p>
          <a:p>
            <a:pPr lvl="1"/>
            <a:r>
              <a:t>Sampler 2: 17.715</a:t>
            </a:r>
          </a:p>
          <a:p>
            <a:r>
              <a:t>Sampler Offset (rather than -1)</a:t>
            </a:r>
          </a:p>
          <a:p>
            <a:pPr lvl="1"/>
            <a:r>
              <a:t>-0.3297</a:t>
            </a:r>
          </a:p>
          <a:p>
            <a:r>
              <a:t>Goodness Of fit </a:t>
            </a:r>
          </a:p>
          <a:p>
            <a:pPr lvl="1"/>
            <a:r>
              <a:t>0.60692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9.40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10.156</a:t>
            </a:r>
          </a:p>
          <a:p>
            <a:pPr lvl="1"/>
            <a:r>
              <a:t>Sampler 2: 14.670</a:t>
            </a:r>
          </a:p>
          <a:p>
            <a:r>
              <a:t>Sampler Offset (rather than -1)</a:t>
            </a:r>
          </a:p>
          <a:p>
            <a:pPr lvl="1"/>
            <a:r>
              <a:t>-0.98318</a:t>
            </a:r>
          </a:p>
          <a:p>
            <a:r>
              <a:t>Goodness Of fit </a:t>
            </a:r>
          </a:p>
          <a:p>
            <a:pPr lvl="1"/>
            <a:r>
              <a:t>0.95564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9.40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2.224824e-14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11.167</a:t>
            </a:r>
          </a:p>
          <a:p>
            <a:pPr lvl="1"/>
            <a:r>
              <a:t>Sampler 2: 13.450</a:t>
            </a:r>
          </a:p>
          <a:p>
            <a:r>
              <a:t>Sampler Offset (rather than -1)</a:t>
            </a:r>
          </a:p>
          <a:p>
            <a:pPr lvl="1"/>
            <a:r>
              <a:t>-0.24614</a:t>
            </a:r>
          </a:p>
          <a:p>
            <a:r>
              <a:t>Goodness Of fit </a:t>
            </a:r>
          </a:p>
          <a:p>
            <a:pPr lvl="1"/>
            <a:r>
              <a:t>0.57356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9.40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4.811</a:t>
            </a:r>
          </a:p>
          <a:p>
            <a:pPr lvl="1"/>
            <a:r>
              <a:t>Sampler 2: 6.047</a:t>
            </a:r>
          </a:p>
          <a:p>
            <a:r>
              <a:t>Sampler Offset (rather than -1)</a:t>
            </a:r>
          </a:p>
          <a:p>
            <a:pPr lvl="1"/>
            <a:r>
              <a:t>-0.66968</a:t>
            </a:r>
          </a:p>
          <a:p>
            <a:r>
              <a:t>Goodness Of fit </a:t>
            </a:r>
          </a:p>
          <a:p>
            <a:pPr lvl="1"/>
            <a:r>
              <a:t>1.0623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37.231</a:t>
            </a:r>
          </a:p>
          <a:p>
            <a:pPr lvl="1"/>
            <a:r>
              <a:t>Sampler 2: 49.798</a:t>
            </a:r>
          </a:p>
          <a:p>
            <a:r>
              <a:t>Sampler Offset (rather than -1)</a:t>
            </a:r>
          </a:p>
          <a:p>
            <a:pPr lvl="1"/>
            <a:r>
              <a:t>-3.1788</a:t>
            </a:r>
          </a:p>
          <a:p>
            <a:r>
              <a:t>Goodness Of fit </a:t>
            </a:r>
          </a:p>
          <a:p>
            <a:pPr lvl="1"/>
            <a:r>
              <a:t>0.12167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9.40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3.185432e-14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6.320</a:t>
            </a:r>
          </a:p>
          <a:p>
            <a:pPr lvl="1"/>
            <a:r>
              <a:t>Sampler 2: 7.087</a:t>
            </a:r>
          </a:p>
          <a:p>
            <a:r>
              <a:t>Sampler Offset (rather than -1)</a:t>
            </a:r>
          </a:p>
          <a:p>
            <a:pPr lvl="1"/>
            <a:r>
              <a:t>-0.15389</a:t>
            </a:r>
          </a:p>
          <a:p>
            <a:r>
              <a:t>Goodness Of fit </a:t>
            </a:r>
          </a:p>
          <a:p>
            <a:pPr lvl="1"/>
            <a:r>
              <a:t>0.56995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31.347</a:t>
            </a:r>
          </a:p>
          <a:p>
            <a:pPr lvl="1"/>
            <a:r>
              <a:t>Sampler 2: 53.125</a:t>
            </a:r>
          </a:p>
          <a:p>
            <a:r>
              <a:t>Sampler Offset (rather than -1)</a:t>
            </a:r>
          </a:p>
          <a:p>
            <a:pPr lvl="1"/>
            <a:r>
              <a:t>-2.6379</a:t>
            </a:r>
          </a:p>
          <a:p>
            <a:r>
              <a:t>Goodness Of fit </a:t>
            </a:r>
          </a:p>
          <a:p>
            <a:pPr lvl="1"/>
            <a:r>
              <a:t>0.41672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8.901305e+00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16.860</a:t>
            </a:r>
          </a:p>
          <a:p>
            <a:pPr lvl="1"/>
            <a:r>
              <a:t>Sampler 2: 24.313</a:t>
            </a:r>
          </a:p>
          <a:p>
            <a:r>
              <a:t>Sampler Offset (rather than -1)</a:t>
            </a:r>
          </a:p>
          <a:p>
            <a:pPr lvl="1"/>
            <a:r>
              <a:t>-0.85998</a:t>
            </a:r>
          </a:p>
          <a:p>
            <a:r>
              <a:t>Goodness Of fit </a:t>
            </a:r>
          </a:p>
          <a:p>
            <a:pPr lvl="1"/>
            <a:r>
              <a:t>0.3134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21.560</a:t>
            </a:r>
          </a:p>
          <a:p>
            <a:pPr lvl="1"/>
            <a:r>
              <a:t>Sampler 2: 35.206</a:t>
            </a:r>
          </a:p>
          <a:p>
            <a:r>
              <a:t>Sampler Offset (rather than -1)</a:t>
            </a:r>
          </a:p>
          <a:p>
            <a:pPr lvl="1"/>
            <a:r>
              <a:t>-2.0084</a:t>
            </a:r>
          </a:p>
          <a:p>
            <a:r>
              <a:t>Goodness Of fit </a:t>
            </a:r>
          </a:p>
          <a:p>
            <a:pPr lvl="1"/>
            <a:r>
              <a:t>0.67231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1.458845e+00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14.870</a:t>
            </a:r>
          </a:p>
          <a:p>
            <a:pPr lvl="1"/>
            <a:r>
              <a:t>Sampler 2: 19.016</a:t>
            </a:r>
          </a:p>
          <a:p>
            <a:r>
              <a:t>Sampler Offset (rather than -1)</a:t>
            </a:r>
          </a:p>
          <a:p>
            <a:pPr lvl="1"/>
            <a:r>
              <a:t>-0.50194</a:t>
            </a:r>
          </a:p>
          <a:p>
            <a:r>
              <a:t>Goodness Of fit </a:t>
            </a:r>
          </a:p>
          <a:p>
            <a:pPr lvl="1"/>
            <a:r>
              <a:t>0.45147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13.323</a:t>
            </a:r>
          </a:p>
          <a:p>
            <a:pPr lvl="1"/>
            <a:r>
              <a:t>Sampler 2: 21.238</a:t>
            </a:r>
          </a:p>
          <a:p>
            <a:r>
              <a:t>Sampler Offset (rather than -1)</a:t>
            </a:r>
          </a:p>
          <a:p>
            <a:pPr lvl="1"/>
            <a:r>
              <a:t>-1.4242</a:t>
            </a:r>
          </a:p>
          <a:p>
            <a:r>
              <a:t>Goodness Of fit </a:t>
            </a:r>
          </a:p>
          <a:p>
            <a:pPr lvl="1"/>
            <a:r>
              <a:t>0.79627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9.335474e-07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11.565</a:t>
            </a:r>
          </a:p>
          <a:p>
            <a:pPr lvl="1"/>
            <a:r>
              <a:t>Sampler 2: 14.154</a:t>
            </a:r>
          </a:p>
          <a:p>
            <a:r>
              <a:t>Sampler Offset (rather than -1)</a:t>
            </a:r>
          </a:p>
          <a:p>
            <a:pPr lvl="1"/>
            <a:r>
              <a:t>-0.30775</a:t>
            </a:r>
          </a:p>
          <a:p>
            <a:r>
              <a:t>Goodness Of fit </a:t>
            </a:r>
          </a:p>
          <a:p>
            <a:pPr lvl="1"/>
            <a:r>
              <a:t>0.50579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4.799</a:t>
            </a:r>
          </a:p>
          <a:p>
            <a:pPr lvl="1"/>
            <a:r>
              <a:t>Sampler 2: 7.473</a:t>
            </a:r>
          </a:p>
          <a:p>
            <a:r>
              <a:t>Sampler Offset (rather than -1)</a:t>
            </a:r>
          </a:p>
          <a:p>
            <a:pPr lvl="1"/>
            <a:r>
              <a:t>-0.73726</a:t>
            </a:r>
          </a:p>
          <a:p>
            <a:r>
              <a:t>Goodness Of fit </a:t>
            </a:r>
          </a:p>
          <a:p>
            <a:pPr lvl="1"/>
            <a:r>
              <a:t>1.0055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2.823176e-14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6.406</a:t>
            </a:r>
          </a:p>
          <a:p>
            <a:pPr lvl="1"/>
            <a:r>
              <a:t>Sampler 2: 7.541</a:t>
            </a:r>
          </a:p>
          <a:p>
            <a:r>
              <a:t>Sampler Offset (rather than -1)</a:t>
            </a:r>
          </a:p>
          <a:p>
            <a:pPr lvl="1"/>
            <a:r>
              <a:t>-0.15558</a:t>
            </a:r>
          </a:p>
          <a:p>
            <a:r>
              <a:t>Goodness Of fit </a:t>
            </a:r>
          </a:p>
          <a:p>
            <a:pPr lvl="1"/>
            <a:r>
              <a:t>0.59403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2.741796e+01</a:t>
            </a:r>
          </a:p>
          <a:p>
            <a:pPr lvl="1"/>
            <a:r>
              <a:t>Sampler 2: 31.919</a:t>
            </a:r>
          </a:p>
          <a:p>
            <a:r>
              <a:t>Sampler Av3 </a:t>
            </a:r>
          </a:p>
          <a:p>
            <a:pPr lvl="1"/>
            <a:r>
              <a:t>Sampler 1: 11.207</a:t>
            </a:r>
          </a:p>
          <a:p>
            <a:pPr lvl="1"/>
            <a:r>
              <a:t>Sampler 2: 14.387</a:t>
            </a:r>
          </a:p>
          <a:p>
            <a:r>
              <a:t>Sampler Offset (rather than -1)</a:t>
            </a:r>
          </a:p>
          <a:p>
            <a:pPr lvl="1"/>
            <a:r>
              <a:t>-2.3828</a:t>
            </a:r>
          </a:p>
          <a:p>
            <a:r>
              <a:t>Goodness Of fit </a:t>
            </a:r>
          </a:p>
          <a:p>
            <a:pPr lvl="1"/>
            <a:r>
              <a:t>0.074013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10.40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23.584</a:t>
            </a:r>
          </a:p>
          <a:p>
            <a:pPr lvl="1"/>
            <a:r>
              <a:t>Sampler 2: 32.152</a:t>
            </a:r>
          </a:p>
          <a:p>
            <a:r>
              <a:t>Sampler Offset (rather than -1)</a:t>
            </a:r>
          </a:p>
          <a:p>
            <a:pPr lvl="1"/>
            <a:r>
              <a:t>-2.3929</a:t>
            </a:r>
          </a:p>
          <a:p>
            <a:r>
              <a:t>Goodness Of fit </a:t>
            </a:r>
          </a:p>
          <a:p>
            <a:pPr lvl="1"/>
            <a:r>
              <a:t>0.27474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10.40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1.499945e+01</a:t>
            </a:r>
          </a:p>
          <a:p>
            <a:pPr lvl="1"/>
            <a:r>
              <a:t>Sampler 2: 15.598</a:t>
            </a:r>
          </a:p>
          <a:p>
            <a:r>
              <a:t>Sampler Av3 </a:t>
            </a:r>
          </a:p>
          <a:p>
            <a:pPr lvl="1"/>
            <a:r>
              <a:t>Sampler 1: 9.541</a:t>
            </a:r>
          </a:p>
          <a:p>
            <a:pPr lvl="1"/>
            <a:r>
              <a:t>Sampler 2: 12.440</a:t>
            </a:r>
          </a:p>
          <a:p>
            <a:r>
              <a:t>Sampler Offset (rather than -1)</a:t>
            </a:r>
          </a:p>
          <a:p>
            <a:pPr lvl="1"/>
            <a:r>
              <a:t>-1.5393</a:t>
            </a:r>
          </a:p>
          <a:p>
            <a:r>
              <a:t>Goodness Of fit </a:t>
            </a:r>
          </a:p>
          <a:p>
            <a:pPr lvl="1"/>
            <a:r>
              <a:t>0.14726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10.40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8.376</a:t>
            </a:r>
          </a:p>
          <a:p>
            <a:pPr lvl="1"/>
            <a:r>
              <a:t>Sampler 2: 11.736</a:t>
            </a:r>
          </a:p>
          <a:p>
            <a:r>
              <a:t>Sampler Offset (rather than -1)</a:t>
            </a:r>
          </a:p>
          <a:p>
            <a:pPr lvl="1"/>
            <a:r>
              <a:t>-1.268</a:t>
            </a:r>
          </a:p>
          <a:p>
            <a:r>
              <a:t>Goodness Of fit </a:t>
            </a:r>
          </a:p>
          <a:p>
            <a:pPr lvl="1"/>
            <a:r>
              <a:t>0.54898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2014-10-29T15:36:00Z</dcterms:created>
  <dcterms:modified xsi:type="dcterms:W3CDTF">2019-03-21T19:04:45Z</dcterms:modified>
</cp:coreProperties>
</file>